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1132D-A617-4F83-8266-056F6499251E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B6414-937E-420D-95B1-248D11F36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B6414-937E-420D-95B1-248D11F36C0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BB5A-DB50-4FFE-A0D5-2D29AAA23FC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C7D71-B2E8-460E-8F81-E1042C6A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4_s12MkuvFQ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wgsu7r9Nav8nGUg1pI9TmWCcGns244FehHWBjhZaGB4Vd7bjC4KvM-g_K0L1eCszp0RvOca1rNfsc__WERcmS6aNGyhRVYYDwX5-9pfzLS93Oj8A6SD8j2L6VnD-atLj5fQPr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2071702" cy="176211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25717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s://lh3.googleusercontent.com/wgsu7r9Nav8nGUg1pI9TmWCcGns244FehHWBjhZaGB4Vd7bjC4KvM-g_K0L1eCszp0RvOca1rNfsc__WERcmS6aNGyhRVYYDwX5-9pfzLS93Oj8A6SD8j2L6VnD-atLj5fQPr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1571636" cy="17859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1214422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latin typeface="Comic Sans MS" pitchFamily="66" charset="0"/>
              </a:rPr>
              <a:t>      </a:t>
            </a:r>
            <a:r>
              <a:rPr lang="en-US" sz="4000" b="1" i="1" u="sng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GRACE ACADEMY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071810"/>
            <a:ext cx="91440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mic Sans MS" pitchFamily="66" charset="0"/>
              </a:rPr>
              <a:t>CLASS – 2.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SUBJECT – PHONETICS.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                        TOPIC – Mrs. FORGETFUL  &amp; PAST ENDINGS.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4572000" y="1000108"/>
            <a:ext cx="3786214" cy="1428760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29190" y="1285860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I am eating peach. What did I eat yesterday?</a:t>
            </a:r>
          </a:p>
        </p:txBody>
      </p:sp>
      <p:pic>
        <p:nvPicPr>
          <p:cNvPr id="25602" name="Picture 2" descr="Image result for a lady eating peach cart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3214710" cy="2357454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>
          <a:xfrm>
            <a:off x="4786314" y="4286256"/>
            <a:ext cx="3786214" cy="1428760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4" name="Picture 4" descr="Image result for a lady eating an ap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0"/>
            <a:ext cx="3214710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4786314" y="4286256"/>
            <a:ext cx="3786214" cy="1428760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5000628" y="857232"/>
            <a:ext cx="3786214" cy="1428760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00694" y="128586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I am drinking milk. </a:t>
            </a:r>
          </a:p>
          <a:p>
            <a:r>
              <a:rPr lang="en-US" dirty="0"/>
              <a:t>What did I drink yesterday?</a:t>
            </a:r>
          </a:p>
        </p:txBody>
      </p:sp>
      <p:pic>
        <p:nvPicPr>
          <p:cNvPr id="26626" name="Picture 2" descr="Image result for a lady eating drinking only mi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3643338" cy="2324099"/>
          </a:xfrm>
          <a:prstGeom prst="rect">
            <a:avLst/>
          </a:prstGeom>
          <a:noFill/>
        </p:spPr>
      </p:pic>
      <p:pic>
        <p:nvPicPr>
          <p:cNvPr id="26628" name="Picture 4" descr="Image result for a lady eating drinking only te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214818"/>
            <a:ext cx="3714776" cy="2205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4786314" y="4286256"/>
            <a:ext cx="3786214" cy="1428760"/>
          </a:xfrm>
          <a:prstGeom prst="wedgeEllipse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5000628" y="642918"/>
            <a:ext cx="3786214" cy="1428760"/>
          </a:xfrm>
          <a:prstGeom prst="wedgeEllipse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29256" y="100010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I am riding a horse.</a:t>
            </a:r>
          </a:p>
          <a:p>
            <a:r>
              <a:rPr lang="en-US" dirty="0"/>
              <a:t>What did I ride yesterday?</a:t>
            </a:r>
          </a:p>
        </p:txBody>
      </p:sp>
      <p:pic>
        <p:nvPicPr>
          <p:cNvPr id="27650" name="Picture 2" descr="Image result for a lady riding hor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3786214" cy="2386003"/>
          </a:xfrm>
          <a:prstGeom prst="rect">
            <a:avLst/>
          </a:prstGeom>
          <a:noFill/>
        </p:spPr>
      </p:pic>
      <p:pic>
        <p:nvPicPr>
          <p:cNvPr id="27652" name="Picture 4" descr="Image result for a lady riding a bike"/>
          <p:cNvPicPr>
            <a:picLocks noChangeAspect="1" noChangeArrowheads="1"/>
          </p:cNvPicPr>
          <p:nvPr/>
        </p:nvPicPr>
        <p:blipFill>
          <a:blip r:embed="rId3"/>
          <a:srcRect b="8928"/>
          <a:stretch>
            <a:fillRect/>
          </a:stretch>
        </p:blipFill>
        <p:spPr bwMode="auto">
          <a:xfrm>
            <a:off x="142844" y="3929066"/>
            <a:ext cx="371477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4929190" y="4500570"/>
            <a:ext cx="3786214" cy="142876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5000628" y="785794"/>
            <a:ext cx="3786214" cy="142876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570" y="107154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I am baking bread.</a:t>
            </a:r>
          </a:p>
          <a:p>
            <a:r>
              <a:rPr lang="en-US" dirty="0"/>
              <a:t>What did I bake yesterday?</a:t>
            </a:r>
          </a:p>
        </p:txBody>
      </p:sp>
      <p:pic>
        <p:nvPicPr>
          <p:cNvPr id="28674" name="Picture 2" descr="Image result for a lady baking bre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3429024" cy="1928826"/>
          </a:xfrm>
          <a:prstGeom prst="rect">
            <a:avLst/>
          </a:prstGeom>
          <a:noFill/>
        </p:spPr>
      </p:pic>
      <p:pic>
        <p:nvPicPr>
          <p:cNvPr id="28676" name="Picture 4" descr="Image result for a lady baking ca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00504"/>
            <a:ext cx="3429024" cy="2352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142976" y="571480"/>
            <a:ext cx="4429156" cy="142876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43042" y="100010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* NOW TRY THIS: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71538" y="3429000"/>
            <a:ext cx="6715172" cy="25717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57290" y="3929066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 i="1" dirty="0"/>
              <a:t>Tell you friends what you are doing today.</a:t>
            </a:r>
          </a:p>
          <a:p>
            <a:pPr>
              <a:buFont typeface="Arial" charset="0"/>
              <a:buChar char="•"/>
            </a:pPr>
            <a:endParaRPr lang="en-US" sz="2400" b="1" i="1" dirty="0"/>
          </a:p>
          <a:p>
            <a:pPr>
              <a:buFont typeface="Arial" charset="0"/>
              <a:buChar char="•"/>
            </a:pPr>
            <a:r>
              <a:rPr lang="en-US" sz="2400" b="1" i="1" dirty="0"/>
              <a:t>Say what you did yesterday.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u="sng" dirty="0"/>
              <a:t>PAST ENDINGS.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06" y="1357298"/>
            <a:ext cx="328614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Reading the words:</a:t>
            </a:r>
          </a:p>
        </p:txBody>
      </p:sp>
      <p:sp>
        <p:nvSpPr>
          <p:cNvPr id="4" name="Oval 3"/>
          <p:cNvSpPr/>
          <p:nvPr/>
        </p:nvSpPr>
        <p:spPr>
          <a:xfrm>
            <a:off x="7500926" y="5715016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2844" y="5643578"/>
            <a:ext cx="15002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00298" y="2357430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72066" y="2357430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71736" y="3929066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14942" y="5715016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43174" y="5643578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42844" y="3929066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00926" y="2428868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43504" y="4071942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0926" y="4000504"/>
            <a:ext cx="164307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2844" y="2285992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57158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7158" y="421481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282" y="60007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COUNTED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14612" y="271462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SHOUTED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7488" y="428625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DASHED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86050" y="600076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BOUNCED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57818" y="271462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TALKED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442913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MIXED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29256" y="607220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JUMPED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15272" y="278605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KICKED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58148" y="4429132"/>
            <a:ext cx="128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TASTED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786710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FAINTED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A VIDEO PRESENTATION IN YOUTUBE TO UNDERSTAND THE </a:t>
            </a:r>
            <a:r>
              <a:rPr lang="en-US" sz="2400" dirty="0">
                <a:solidFill>
                  <a:srgbClr val="FF0000"/>
                </a:solidFill>
              </a:rPr>
              <a:t>–ED </a:t>
            </a:r>
            <a:r>
              <a:rPr lang="en-US" sz="2400" dirty="0"/>
              <a:t>ENDINGS PROPERLY.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LISTEN TO THE </a:t>
            </a:r>
            <a:r>
              <a:rPr lang="en-US" dirty="0">
                <a:solidFill>
                  <a:srgbClr val="FF0000"/>
                </a:solidFill>
              </a:rPr>
              <a:t>–ED </a:t>
            </a:r>
            <a:r>
              <a:rPr lang="en-US" dirty="0"/>
              <a:t>ENDINGS.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225" y="3714752"/>
            <a:ext cx="7572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https://youtu.be/4_s12MkuvFQ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7166"/>
            <a:ext cx="788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WRITE THESE WORDS UNDER THE ENDING THEY SOUND LIKE:</a:t>
            </a:r>
          </a:p>
        </p:txBody>
      </p:sp>
      <p:sp>
        <p:nvSpPr>
          <p:cNvPr id="5" name="Rectangle 4"/>
          <p:cNvSpPr/>
          <p:nvPr/>
        </p:nvSpPr>
        <p:spPr>
          <a:xfrm>
            <a:off x="642910" y="1000108"/>
            <a:ext cx="7286676" cy="9286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4348" y="1142985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itchFamily="18" charset="0"/>
              </a:rPr>
              <a:t>Lifted, Posted, Talked, Kicked, Shouted, Dashed, Mixed, Tasted, Counted, Bounced, Jumped, Fainted, Looked, Rushed</a:t>
            </a:r>
            <a:r>
              <a:rPr lang="en-US">
                <a:latin typeface="Georgia" pitchFamily="18" charset="0"/>
              </a:rPr>
              <a:t>, Trusted.</a:t>
            </a:r>
            <a:endParaRPr lang="en-US" dirty="0">
              <a:latin typeface="Georg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00166" y="2857496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Mended (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Crashed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Comic Sans MS" pitchFamily="66" charset="0"/>
              </a:rPr>
              <a:t>CONTENTS: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14348" y="1643050"/>
            <a:ext cx="7358114" cy="41434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2976" y="2000240"/>
            <a:ext cx="61436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LEARNING OUTCOMES.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INTRODUCTION.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DIFFERENCE BETWEEN PAST AND PRESENT TENSE.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DESCRIBING MRS. FORGETFUL.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PAST ENDINGS.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WORKSHEET OF PAST ENDINGS.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700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omic Sans MS" pitchFamily="66" charset="0"/>
              </a:rPr>
              <a:t>LEARNING OUTCOMES:</a:t>
            </a:r>
          </a:p>
        </p:txBody>
      </p:sp>
      <p:sp>
        <p:nvSpPr>
          <p:cNvPr id="3" name="Rectangle 2"/>
          <p:cNvSpPr/>
          <p:nvPr/>
        </p:nvSpPr>
        <p:spPr>
          <a:xfrm>
            <a:off x="714348" y="1500174"/>
            <a:ext cx="7143800" cy="46434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0100" y="1857364"/>
            <a:ext cx="550072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Students will be able to:</a:t>
            </a:r>
          </a:p>
          <a:p>
            <a:endParaRPr lang="en-US" sz="2000" b="1" u="sng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identify the difference between past sentence and present sentence.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create new sentences in past tense .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discuss  in groups what they did yesterday and what they did today.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 understand that a past word ends with an </a:t>
            </a:r>
            <a:r>
              <a:rPr lang="en-US" sz="2000" b="1" dirty="0">
                <a:solidFill>
                  <a:srgbClr val="FF0000"/>
                </a:solidFill>
              </a:rPr>
              <a:t>–</a:t>
            </a:r>
            <a:r>
              <a:rPr lang="en-US" sz="2000" b="1" dirty="0" err="1">
                <a:solidFill>
                  <a:srgbClr val="FF0000"/>
                </a:solidFill>
              </a:rPr>
              <a:t>ed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word.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r>
              <a:rPr lang="en-US" sz="2000" b="1" dirty="0"/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>
                <a:latin typeface="Comic Sans MS" pitchFamily="66" charset="0"/>
              </a:rPr>
              <a:t>INTRODUCTION.</a:t>
            </a:r>
          </a:p>
        </p:txBody>
      </p:sp>
      <p:sp>
        <p:nvSpPr>
          <p:cNvPr id="3" name="Oval 2"/>
          <p:cNvSpPr/>
          <p:nvPr/>
        </p:nvSpPr>
        <p:spPr>
          <a:xfrm>
            <a:off x="214282" y="1857364"/>
            <a:ext cx="7858180" cy="35719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00166" y="2714620"/>
            <a:ext cx="5715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Comic Sans MS" pitchFamily="66" charset="0"/>
              </a:rPr>
              <a:t>1). Mrs. Forgetful. </a:t>
            </a:r>
          </a:p>
          <a:p>
            <a:endParaRPr lang="en-US" sz="2000" b="1" i="1" dirty="0">
              <a:latin typeface="Comic Sans MS" pitchFamily="66" charset="0"/>
            </a:endParaRPr>
          </a:p>
          <a:p>
            <a:r>
              <a:rPr lang="en-US" sz="2000" b="1" i="1" dirty="0">
                <a:latin typeface="Comic Sans MS" pitchFamily="66" charset="0"/>
              </a:rPr>
              <a:t>2). Helping Mrs. Forgetful remember her past activities.</a:t>
            </a:r>
          </a:p>
          <a:p>
            <a:endParaRPr lang="en-US" sz="2000" b="1" i="1" dirty="0">
              <a:latin typeface="Comic Sans MS" pitchFamily="66" charset="0"/>
            </a:endParaRPr>
          </a:p>
          <a:p>
            <a:r>
              <a:rPr lang="en-US" sz="2000" b="1" i="1" dirty="0">
                <a:latin typeface="Comic Sans MS" pitchFamily="66" charset="0"/>
              </a:rPr>
              <a:t>3). Past endings using the word –ed.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7643866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/>
              <a:t>Difference between past tense and present tense.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44" y="1643050"/>
            <a:ext cx="2643206" cy="435771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143116"/>
            <a:ext cx="24288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Comic Sans MS" pitchFamily="66" charset="0"/>
              </a:rPr>
              <a:t>The past tense is used to describe things that have already happened. 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latin typeface="Comic Sans MS" pitchFamily="66" charset="0"/>
              </a:rPr>
              <a:t>Example: earlier in the day, last week, five years ago.</a:t>
            </a: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3643306" y="3500437"/>
            <a:ext cx="1785950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400" b="1" i="1" u="sng" dirty="0"/>
              <a:t>WHEREAS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29322" y="1714488"/>
            <a:ext cx="3000396" cy="435771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57950" y="1928802"/>
            <a:ext cx="250033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b="1" dirty="0">
                <a:latin typeface="Comic Sans MS" pitchFamily="66" charset="0"/>
              </a:rPr>
              <a:t>The present tense is used to describe things that are happening right now, or things that are continuous.</a:t>
            </a:r>
          </a:p>
          <a:p>
            <a:pPr>
              <a:buFont typeface="Arial" charset="0"/>
              <a:buChar char="•"/>
            </a:pPr>
            <a:endParaRPr lang="en-US" sz="2000" b="1" dirty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atin typeface="Comic Sans MS" pitchFamily="66" charset="0"/>
              </a:rPr>
              <a:t> Example : I am writing a letter now, he is going to the market.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5720" y="1071546"/>
            <a:ext cx="7929618" cy="39290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85852" y="1928802"/>
            <a:ext cx="5643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/>
              <a:t>FORGETFUL MEANS ALWAYS FORGETTING.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AND FORGET MEANS NOT REMEMBERING.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  AND PEOPLE FORGET BECAUSE THEY ARE THINKING ABOUT OTHER THINGS.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u="sng" dirty="0"/>
              <a:t>MRS. FORGETFUL.</a:t>
            </a:r>
          </a:p>
        </p:txBody>
      </p:sp>
      <p:pic>
        <p:nvPicPr>
          <p:cNvPr id="19462" name="Picture 6" descr="Image result for A FORGETFUL LADY CART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215238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428604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/>
              <a:t>MRS. FORGETFUL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785926"/>
            <a:ext cx="7072362" cy="48013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600" b="1" i="1" dirty="0"/>
              <a:t>Here we see a lady by the name Mrs. Forgetful.</a:t>
            </a:r>
          </a:p>
          <a:p>
            <a:pPr>
              <a:buFont typeface="Arial" charset="0"/>
              <a:buChar char="•"/>
            </a:pPr>
            <a:endParaRPr lang="en-US" sz="3600" b="1" i="1" dirty="0"/>
          </a:p>
          <a:p>
            <a:pPr>
              <a:buFont typeface="Arial" charset="0"/>
              <a:buChar char="•"/>
            </a:pPr>
            <a:r>
              <a:rPr lang="en-US" sz="3600" b="1" i="1" dirty="0"/>
              <a:t>She is called Forgetful because she keeps on forgetting things.</a:t>
            </a:r>
          </a:p>
          <a:p>
            <a:pPr>
              <a:buFont typeface="Arial" charset="0"/>
              <a:buChar char="•"/>
            </a:pPr>
            <a:endParaRPr lang="en-US" sz="3600" b="1" i="1" dirty="0"/>
          </a:p>
          <a:p>
            <a:pPr>
              <a:buFont typeface="Arial" charset="0"/>
              <a:buChar char="•"/>
            </a:pPr>
            <a:r>
              <a:rPr lang="en-US" sz="3600" b="1" i="1" dirty="0"/>
              <a:t> She doesn’t remember the things she did in the past.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 </a:t>
            </a:r>
            <a:r>
              <a:rPr lang="en-US" sz="2400" b="1" i="1" u="sng" dirty="0"/>
              <a:t>Read Mrs. </a:t>
            </a:r>
            <a:r>
              <a:rPr lang="en-US" sz="2400" b="1" i="1" u="sng" dirty="0" err="1"/>
              <a:t>Forgetful’s</a:t>
            </a:r>
            <a:r>
              <a:rPr lang="en-US" sz="2400" b="1" i="1" u="sng" dirty="0"/>
              <a:t> questions with a friend. Take turns to say the answers.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4214810" y="1785926"/>
            <a:ext cx="3786214" cy="1357322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57752" y="2000240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 I am walking to the shops. Where did I walk yesterday?</a:t>
            </a:r>
          </a:p>
        </p:txBody>
      </p:sp>
      <p:pic>
        <p:nvPicPr>
          <p:cNvPr id="22530" name="Picture 2" descr="Image result for a lady walking carto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2928958" cy="1928826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4786314" y="4714884"/>
            <a:ext cx="3786214" cy="1428760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14942" y="521495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Yesterday you walked to the park.</a:t>
            </a:r>
          </a:p>
        </p:txBody>
      </p:sp>
      <p:pic>
        <p:nvPicPr>
          <p:cNvPr id="22532" name="Picture 4" descr="Image result for a lady walking in the par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256"/>
            <a:ext cx="2928958" cy="2285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479</Words>
  <Application>Microsoft Office PowerPoint</Application>
  <PresentationFormat>On-screen Show (4:3)</PresentationFormat>
  <Paragraphs>94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Comic Sans MS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Ketoulhou Paira</cp:lastModifiedBy>
  <cp:revision>67</cp:revision>
  <dcterms:created xsi:type="dcterms:W3CDTF">2021-02-06T09:18:17Z</dcterms:created>
  <dcterms:modified xsi:type="dcterms:W3CDTF">2021-02-15T05:43:07Z</dcterms:modified>
</cp:coreProperties>
</file>